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556" y="1878677"/>
            <a:ext cx="81215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 smtClean="0">
              <a:solidFill>
                <a:srgbClr val="0070C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LISTENING SKILLS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ALMETTA WILSON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portance of Listening &lt;ul&gt;&lt;li&gt;Communication is not complete without effective listening &lt;/li&gt;&lt;/ul&gt;&lt;ul&gt;&lt;li&gt;An attentive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5" y="69298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1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al Listening &lt;ul&gt;&lt;li&gt;Real listening has three basic steps:   &lt;/li&gt;&lt;/ul&gt;&lt;ul&gt;&lt;li&gt;Hearing  Hearing just means listening en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00" y="80105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4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ctive Listening Process STEPS: &lt;ul&gt;&lt;li&gt;Hearing &lt;/li&gt;&lt;/ul&gt;&lt;ul&gt;&lt;li&gt;Filtering &lt;/li&gt;&lt;/ul&gt;&lt;ul&gt;&lt;li&gt;Comprehending &lt;/li&gt;&lt;/ul&gt;&lt;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1" y="81767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8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EARING Hearing is the first essential step in the listening process and relates to the sensory perception of sound. The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16" y="7096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6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PREHENDING The listener understands what the speaker has tried to convey. This activity can be described as absorbing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8" y="5184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7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ypes of Listening DISCRIMINATIVE LISTENING   –   It involves identifying the difference between various sounds. It also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692986"/>
            <a:ext cx="7729855" cy="57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6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ypes of Listening ATTENTIVE LISTENING  – It involves paying attention to the words that are being spoken. PRETENCE LIST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50" y="548641"/>
            <a:ext cx="6934200" cy="5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5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rriers to Effective Listening &lt;ul&gt;&lt;li&gt;Physical Barriers &lt;/li&gt;&lt;/ul&gt;&lt;ul&gt;&lt;li&gt;People – Related Barriers &lt;/li&gt;&lt;/ul&gt;&lt;ul&gt;&lt;ul&gt;&lt;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52" y="115018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4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ysical Barriers &lt;ul&gt;&lt;li&gt;Noise &lt;/li&gt;&lt;/ul&gt;&lt;ul&gt;&lt;li&gt;Poor acoustics &lt;/li&gt;&lt;/ul&gt;&lt;ul&gt;&lt;li&gt;Defective mechanical devices &lt;/li&gt;&lt;/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00055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0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ysiological Barriers &lt;ul&gt;&lt;li&gt;State of Health  – State of health of the listener and the speaker affects the listening a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99" y="76780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stening &lt;ul&gt;&lt;li&gt;Listening is the most important communication skill &lt;/li&gt;&lt;/ul&gt;&lt;ul&gt;&lt;li&gt;We probably spend more time us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33" y="90911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4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sychological Barriers &lt;ul&gt;&lt;li&gt;Being unsure of the speaker’s ability  – Based on past experience or inputs from sources,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51" y="64311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sychological Barriers &lt;ul&gt;&lt;li&gt;Impatience  – The listener may not have patience to wait for the other person to finish w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57" y="58492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3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ips for being a Good Listener &lt;ul&gt;&lt;li&gt;Give your full attention  on the person who is speaking. Don't look out the wind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48" y="67636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2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ips for being a Good Listener &lt;ul&gt;&lt;li&gt;Let yourself finish listening before you begin to speak !  You can't really list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66" y="44360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2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ips for being a Good Listener &lt;ul&gt;&lt;li&gt;Let yourself finish listening before you begin to speak !  You can't really list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3" y="91743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46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ips for being a Good Listener &lt;ul&gt;&lt;li&gt;Give feedback . Sit up straight and look directly at the speaker. Now and then, no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01" y="102549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63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ANK YOU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7" y="60154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4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ffective Listening Effective Listening is the process of analyzing sounds, organizing them into recognizable patterns,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04" y="634797"/>
            <a:ext cx="7521748" cy="56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2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stening Comes First The First and the foremost communication skill that we learn in our lives is nothing but “ LISTEN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27" y="80105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7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stening is not Hearing ACCORDING TO THE ELMHURST COLLEGE LEARNING CENTER: Listening and hearing are not the same.  Hea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9" y="99224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sic Communication Skills Profile &lt;ul&gt;&lt;li&gt;________________________________________________ &lt;/li&gt;&lt;/ul&gt;&lt;ul&gt;&lt;li&gt;Communic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47" y="108368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3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allacies about Listening &lt;ul&gt;&lt;li&gt;Listening is not my problem! &lt;/li&gt;&lt;/ul&gt;&lt;ul&gt;&lt;li&gt;Listening and hearing are the same &lt;/li&gt;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14" y="122500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2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bjectives of Listening &lt;ul&gt;&lt;li&gt;To learn &lt;/li&gt;&lt;/ul&gt;&lt;ul&gt;&lt;li&gt;To increase one’s understanding &lt;/li&gt;&lt;/ul&gt;&lt;ul&gt;&lt;li&gt;To advise 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27" y="105043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3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earch Findings One quarter of our waking time is spent in listening &lt;ul&gt;&lt;li&gt;Research shows that at the workplace, on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71" y="85924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2269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4</Words>
  <Application>Microsoft Office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Clayton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Almetta J</dc:creator>
  <cp:lastModifiedBy>012ECAdmin</cp:lastModifiedBy>
  <cp:revision>4</cp:revision>
  <dcterms:created xsi:type="dcterms:W3CDTF">2020-01-27T21:30:42Z</dcterms:created>
  <dcterms:modified xsi:type="dcterms:W3CDTF">2020-02-21T15:17:23Z</dcterms:modified>
</cp:coreProperties>
</file>